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3508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645</Words>
  <Application>Microsoft Office PowerPoint</Application>
  <PresentationFormat>Widescreen</PresentationFormat>
  <Paragraphs>127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#9Slide03 AmpleSoft Bold</vt:lpstr>
      <vt:lpstr>Abril Fatface</vt:lpstr>
      <vt:lpstr>Aldrich</vt:lpstr>
      <vt:lpstr>等线</vt:lpstr>
      <vt:lpstr>Indie Flower</vt:lpstr>
      <vt:lpstr>Just Another Hand</vt:lpstr>
      <vt:lpstr>LNTH-No Virus</vt:lpstr>
      <vt:lpstr>Maven Pro</vt:lpstr>
      <vt:lpstr>微软雅黑</vt:lpstr>
      <vt:lpstr>Arial</vt:lpstr>
      <vt:lpstr>Arial-Rounded</vt:lpstr>
      <vt:lpstr>Calibri</vt:lpstr>
      <vt:lpstr>Calibri Light</vt:lpstr>
      <vt:lpstr>Coiny</vt:lpstr>
      <vt:lpstr>iCiel Cadena</vt:lpstr>
      <vt:lpstr>Pattaya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2022-06-28T11:55:46Z</dcterms:created>
  <dcterms:modified xsi:type="dcterms:W3CDTF">2022-07-19T00:01:03Z</dcterms:modified>
</cp:coreProperties>
</file>